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5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8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71670" y="4143380"/>
            <a:ext cx="4857784" cy="1714512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rgbClr val="BC8F00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Автор: Журавлева Ирина Васильевна,</a:t>
            </a:r>
          </a:p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учитель начальных классов</a:t>
            </a:r>
          </a:p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МБОУ Лиховской СОШ </a:t>
            </a:r>
            <a:r>
              <a:rPr lang="ru-RU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Красносулинского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р-на</a:t>
            </a:r>
          </a:p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Ростовской </a:t>
            </a:r>
            <a:r>
              <a:rPr lang="ru-RU" b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обл</a:t>
            </a:r>
            <a:r>
              <a:rPr lang="ru-RU" b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.</a:t>
            </a:r>
            <a:endParaRPr lang="ru-RU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1142984"/>
            <a:ext cx="6858048" cy="207170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1285860"/>
            <a:ext cx="760120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Устный счёт в пределах 20</a:t>
            </a:r>
            <a:b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 класс</a:t>
            </a:r>
            <a:b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Математическое лото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2d6/0000265d-8b10bbd8/hello_html_m74bec94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00438"/>
            <a:ext cx="4811917" cy="3000372"/>
          </a:xfrm>
          <a:prstGeom prst="rect">
            <a:avLst/>
          </a:prstGeom>
          <a:noFill/>
        </p:spPr>
      </p:pic>
      <p:pic>
        <p:nvPicPr>
          <p:cNvPr id="1028" name="Picture 4" descr="http://img-fotki.yandex.ru/get/4512/47407354.48c/0_b6595_2224e825_ori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5214942" y="214290"/>
            <a:ext cx="3286148" cy="641195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143108" y="4429132"/>
            <a:ext cx="61427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7</a:t>
            </a:r>
            <a:endParaRPr lang="ru-RU" sz="6600" dirty="0"/>
          </a:p>
        </p:txBody>
      </p:sp>
      <p:pic>
        <p:nvPicPr>
          <p:cNvPr id="1030" name="Picture 6" descr="http://www.tochkagif.ru/_ph/80/2/25108008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2643182"/>
            <a:ext cx="2553079" cy="226696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571604" y="1714488"/>
            <a:ext cx="421484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МОЛОДЦЫ!</a:t>
            </a:r>
            <a:endParaRPr lang="ru-RU" sz="6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85794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https://yandex.ru/images/search?text=%D0%BA%D0%B0%D1%80%D1%82%D0%B8%D0%BD%D0%BA%D0%B8%20%D0%BE%D0%B1%D0%BB%D0%B0%D0%BA%D0%BE%20%D0%BD%D0%B0%20%D0%BF%D1%80%D0%BE%D0%B7%D1%80%D0%B0%D1%87%D0%BD%D0%BE%D0%BC%20%D1%84%D0%BE%D0%BD%D0%B5&amp;img_url=https%3A%2F%2Fthetomatos.com%2Fwp-content%2Fuploads%2F2016%2F09%2Fwhite-cloud-clipart.png&amp;pos=17&amp;rpt=simage&amp;lr=39</a:t>
            </a:r>
            <a:endParaRPr lang="ru-RU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500042"/>
            <a:ext cx="10860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Облако -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1857364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https://yandex.ru/images/search?text=%D0%B0%D0%BD%D0%B8%D0%BC%D0%B0%D1%86%D0%B8%D0%B8%20%D0%B4%D0%BB%D1%8F%20%D0%B4%D0%B5%D1%82%D0%B5%D0%B9%20%D1%81%D0%B0%D0%BC%D0%BE%D0%BB%D1%91%D1%82%20%D0%BD%D0%B0%20%D0%BF%D1%80%D0%BE%D0%B7%D1%80%D0%B0%D1%87%D0%BD%D0%BE%D0%BC%20%D1%84%D0%BE%D0%BD%D0%B5&amp;img_url=http%3A%2F%2Frs610.pbsrc.com%2Falbums%2Ftt186%2Fkurt-07%2F00020388.gif~c200&amp;pos=6&amp;rpt=simage&amp;lr=39</a:t>
            </a:r>
            <a:endParaRPr 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1571612"/>
            <a:ext cx="1189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Самолёт -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2928934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https://yandex.ru/images/search?text=%D0%B0%D0%BD%D0%B8%D0%BC%D0%B0%D1%86%D0%B8%D1%8F%20%D1%81%D0%BE%D0%BB%D0%BD%D1%8B%D1%88%D0%BA%D0%BE%20%D0%BD%D0%B0%20%D0%BF%D1%80%D0%BE%D0%B7%D1%80%D0%B0%D1%87%D0%BD%D0%BE%D0%BC%20%D1%84%D0%BE%D0%BD%D0%B5&amp;img_url=https%3A%2F%2Fotvet.imgsmail.ru%2Fdownload%2Fd7aeca71b83eb9db6a35333c8c8933f7_i-2325.gif&amp;pos=5&amp;rpt=simage&amp;lr=39</a:t>
            </a:r>
            <a:endParaRPr lang="ru-RU" sz="1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2643182"/>
            <a:ext cx="10807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Солнце -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214290"/>
            <a:ext cx="2559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Используемые ресурсы: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4000504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https://yandex.ru/images/search?p=1&amp;text=%D0%BA%D0%B0%D1%80%D1%82%D0%B8%D0%BD%D0%BA%D0%B8%20%D0%B0%D0%BD%D0%B8%D0%BC%D0%B0%D1%86%D0%B8%D1%8F%20%D1%81%D0%BC%D0%B0%D0%B9%D0%BB%D0%B8%D0%BA%20%D0%B0%D0%BF%D0%BB%D0%BE%D0%B4%D0%B8%D1%80%D1%83%D0%B5%D1%82%20%D0%BD%D0%B0%20%D0%BF%D1%80%D0%BE%D0%B7%D1%80%D0%B0%D1%87%D0%BD%D0%BE%D0%BC%20%D1%84%D0%BE%D0%BD%D0%B5&amp;img_url=http%3A%2F%2Fpravznak.msk.ru%2Fuploads_user%2F6000%2F5112%2F80588_thumb.jpg&amp;pos=37&amp;rpt=simage&amp;lr=39</a:t>
            </a:r>
            <a:endParaRPr lang="ru-RU" sz="1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3714752"/>
            <a:ext cx="12250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Смайлик -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https://yandex.ru/images/search?p=1&amp;text=%D0%BA%D0%B0%D1%80%D1%82%D0%B8%D0%BD%D0%BA%D0%B8%20%D1%81%D0%BA%D0%B0%D0%B7%D0%BE%D1%87%D0%BD%D1%8B%D0%B9%20%D0%BB%D0%B5%D1%81%20%D1%84%D0%BE%D0%BD&amp;img_url=http%3A%2F%2Fimg-fotki.yandex.ru%2Fget%2F4515%2F119528728.1608%2F0_c725d_25f74037_orig.jpg&amp;pos=56&amp;rpt=simage&amp;lr=39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4929198"/>
            <a:ext cx="1390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Солнышко - 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5929330"/>
            <a:ext cx="819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Фон - 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521495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https://yandex.ru/images/search?text=%D0%BA%D0%B0%D1%80%D1%82%D0%B8%D0%BD%D0%BA%D0%B8%20%D0%B0%D0%BD%D0%B8%D0%BC%D0%B0%D1%86%D0%B8%D1%8F%20%D1%81%D0%BE%D0%BB%D0%BD%D1%8B%D1%88%D0%BA%D0%BE%20%D0%BD%D0%B0%20%D0%BF%D1%80%D0%BE%D0%B7%D1%80%D0%B0%D1%87%D0%BD%D0%BE%D0%BC%20%D1%84%D0%BE%D0%BD%D0%B5&amp;img_url=http%3A%2F%2Fparnasse.ru%2Fupload%2Fcomments%2F52bfb3bd025d252c2ce1212e49a54752.jpg&amp;pos=10&amp;rpt=simage&amp;lr=39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2d6/0000265d-8b10bbd8/hello_html_m74bec94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00438"/>
            <a:ext cx="4811917" cy="3000372"/>
          </a:xfrm>
          <a:prstGeom prst="rect">
            <a:avLst/>
          </a:prstGeom>
          <a:noFill/>
        </p:spPr>
      </p:pic>
      <p:pic>
        <p:nvPicPr>
          <p:cNvPr id="1028" name="Picture 4" descr="http://img-fotki.yandex.ru/get/4512/47407354.48c/0_b6595_2224e825_ori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5214942" y="214290"/>
            <a:ext cx="3286148" cy="641195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85984" y="1857364"/>
            <a:ext cx="2500330" cy="14287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</a:rPr>
              <a:t>13 - 4</a:t>
            </a:r>
            <a:endParaRPr lang="ru-RU" sz="6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3108" y="4429132"/>
            <a:ext cx="61427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7</a:t>
            </a:r>
            <a:endParaRPr lang="ru-RU" sz="66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000628" y="142852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000628" y="1785926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000628" y="3429000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000628" y="5072074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000892" y="142852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000892" y="1785926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7000892" y="3429000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7000892" y="5072074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7715272" y="3643314"/>
            <a:ext cx="61427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9</a:t>
            </a:r>
            <a:endParaRPr lang="ru-RU" sz="66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643570" y="5214950"/>
            <a:ext cx="61427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7</a:t>
            </a:r>
            <a:endParaRPr lang="ru-RU" sz="66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7500958" y="2071678"/>
            <a:ext cx="104387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11</a:t>
            </a:r>
            <a:endParaRPr lang="ru-RU" sz="66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7500958" y="5286388"/>
            <a:ext cx="104387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15</a:t>
            </a:r>
            <a:endParaRPr lang="ru-RU" sz="66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786446" y="3643314"/>
            <a:ext cx="61427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b="1" dirty="0" smtClean="0"/>
              <a:t>6</a:t>
            </a:r>
            <a:endParaRPr lang="ru-RU" sz="66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643570" y="428604"/>
            <a:ext cx="104387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b="1" dirty="0" smtClean="0"/>
              <a:t>12</a:t>
            </a:r>
            <a:endParaRPr lang="ru-RU" sz="66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7715272" y="357166"/>
            <a:ext cx="61427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8</a:t>
            </a:r>
            <a:endParaRPr lang="ru-RU" sz="66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5500694" y="2071678"/>
            <a:ext cx="104387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13</a:t>
            </a:r>
            <a:endParaRPr lang="ru-RU" sz="6600" dirty="0"/>
          </a:p>
        </p:txBody>
      </p:sp>
      <p:pic>
        <p:nvPicPr>
          <p:cNvPr id="11266" name="Picture 2" descr="http://www.playcast.ru/uploads/2013/03/19/4952479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428892" cy="19859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2d6/0000265d-8b10bbd8/hello_html_m74bec94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00438"/>
            <a:ext cx="4811917" cy="3000372"/>
          </a:xfrm>
          <a:prstGeom prst="rect">
            <a:avLst/>
          </a:prstGeom>
          <a:noFill/>
        </p:spPr>
      </p:pic>
      <p:pic>
        <p:nvPicPr>
          <p:cNvPr id="1028" name="Picture 4" descr="http://img-fotki.yandex.ru/get/4512/47407354.48c/0_b6595_2224e825_ori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5214942" y="214290"/>
            <a:ext cx="3286148" cy="641195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85984" y="1857364"/>
            <a:ext cx="2500330" cy="14287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</a:rPr>
              <a:t>12 - 5</a:t>
            </a:r>
            <a:endParaRPr lang="ru-RU" sz="6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3108" y="4429132"/>
            <a:ext cx="61427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7</a:t>
            </a:r>
            <a:endParaRPr lang="ru-RU" sz="66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000628" y="142852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000628" y="1785926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000628" y="3429000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000628" y="5072074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000892" y="142852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000892" y="1785926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7000892" y="5072074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643570" y="5214950"/>
            <a:ext cx="61427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7</a:t>
            </a:r>
            <a:endParaRPr lang="ru-RU" sz="66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7500958" y="2071678"/>
            <a:ext cx="104387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11</a:t>
            </a:r>
            <a:endParaRPr lang="ru-RU" sz="66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7500958" y="5286388"/>
            <a:ext cx="104387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15</a:t>
            </a:r>
            <a:endParaRPr lang="ru-RU" sz="66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786446" y="3643314"/>
            <a:ext cx="61427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b="1" dirty="0" smtClean="0"/>
              <a:t>6</a:t>
            </a:r>
            <a:endParaRPr lang="ru-RU" sz="66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643570" y="428604"/>
            <a:ext cx="104387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b="1" dirty="0" smtClean="0"/>
              <a:t>12</a:t>
            </a:r>
            <a:endParaRPr lang="ru-RU" sz="66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7715272" y="357166"/>
            <a:ext cx="61427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8</a:t>
            </a:r>
            <a:endParaRPr lang="ru-RU" sz="66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5500694" y="2071678"/>
            <a:ext cx="104387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13</a:t>
            </a:r>
            <a:endParaRPr lang="ru-RU" sz="6600" dirty="0"/>
          </a:p>
        </p:txBody>
      </p:sp>
      <p:pic>
        <p:nvPicPr>
          <p:cNvPr id="24" name="Picture 2" descr="http://www.playcast.ru/uploads/2013/03/19/4952479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428892" cy="19859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2d6/0000265d-8b10bbd8/hello_html_m74bec94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00438"/>
            <a:ext cx="4811917" cy="3000372"/>
          </a:xfrm>
          <a:prstGeom prst="rect">
            <a:avLst/>
          </a:prstGeom>
          <a:noFill/>
        </p:spPr>
      </p:pic>
      <p:pic>
        <p:nvPicPr>
          <p:cNvPr id="1028" name="Picture 4" descr="http://img-fotki.yandex.ru/get/4512/47407354.48c/0_b6595_2224e825_ori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5214942" y="214290"/>
            <a:ext cx="3286148" cy="641195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85984" y="1857364"/>
            <a:ext cx="2500330" cy="14287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</a:rPr>
              <a:t>9 + 2</a:t>
            </a:r>
            <a:endParaRPr lang="ru-RU" sz="6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3108" y="4429132"/>
            <a:ext cx="61427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7</a:t>
            </a:r>
            <a:endParaRPr lang="ru-RU" sz="66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000628" y="142852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000628" y="1785926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000628" y="3429000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000892" y="142852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000892" y="1785926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7000892" y="5072074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7500958" y="2071678"/>
            <a:ext cx="104387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11</a:t>
            </a:r>
            <a:endParaRPr lang="ru-RU" sz="66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7500958" y="5286388"/>
            <a:ext cx="104387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15</a:t>
            </a:r>
            <a:endParaRPr lang="ru-RU" sz="66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786446" y="3643314"/>
            <a:ext cx="61427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b="1" dirty="0" smtClean="0"/>
              <a:t>6</a:t>
            </a:r>
            <a:endParaRPr lang="ru-RU" sz="66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643570" y="428604"/>
            <a:ext cx="104387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b="1" dirty="0" smtClean="0"/>
              <a:t>12</a:t>
            </a:r>
            <a:endParaRPr lang="ru-RU" sz="66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7715272" y="357166"/>
            <a:ext cx="61427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8</a:t>
            </a:r>
            <a:endParaRPr lang="ru-RU" sz="66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5500694" y="2071678"/>
            <a:ext cx="104387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13</a:t>
            </a:r>
            <a:endParaRPr lang="ru-RU" sz="6600" dirty="0"/>
          </a:p>
        </p:txBody>
      </p:sp>
      <p:pic>
        <p:nvPicPr>
          <p:cNvPr id="22" name="Picture 2" descr="http://www.playcast.ru/uploads/2013/03/19/4952479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428892" cy="19859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2d6/0000265d-8b10bbd8/hello_html_m74bec94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00438"/>
            <a:ext cx="4811917" cy="3000372"/>
          </a:xfrm>
          <a:prstGeom prst="rect">
            <a:avLst/>
          </a:prstGeom>
          <a:noFill/>
        </p:spPr>
      </p:pic>
      <p:pic>
        <p:nvPicPr>
          <p:cNvPr id="1028" name="Picture 4" descr="http://img-fotki.yandex.ru/get/4512/47407354.48c/0_b6595_2224e825_ori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5214942" y="214290"/>
            <a:ext cx="3286148" cy="641195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85984" y="1857364"/>
            <a:ext cx="2500330" cy="14287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</a:rPr>
              <a:t>7 + 8</a:t>
            </a:r>
            <a:endParaRPr lang="ru-RU" sz="6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3108" y="4429132"/>
            <a:ext cx="61427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7</a:t>
            </a:r>
            <a:endParaRPr lang="ru-RU" sz="66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000628" y="142852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000628" y="1785926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000628" y="3429000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000892" y="142852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7000892" y="5072074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7500958" y="5286388"/>
            <a:ext cx="104387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15</a:t>
            </a:r>
            <a:endParaRPr lang="ru-RU" sz="66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786446" y="3643314"/>
            <a:ext cx="61427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b="1" dirty="0" smtClean="0"/>
              <a:t>6</a:t>
            </a:r>
            <a:endParaRPr lang="ru-RU" sz="66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643570" y="428604"/>
            <a:ext cx="104387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b="1" dirty="0" smtClean="0"/>
              <a:t>12</a:t>
            </a:r>
            <a:endParaRPr lang="ru-RU" sz="66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7715272" y="357166"/>
            <a:ext cx="61427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8</a:t>
            </a:r>
            <a:endParaRPr lang="ru-RU" sz="66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5500694" y="2071678"/>
            <a:ext cx="104387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13</a:t>
            </a:r>
            <a:endParaRPr lang="ru-RU" sz="6600" dirty="0"/>
          </a:p>
        </p:txBody>
      </p:sp>
      <p:pic>
        <p:nvPicPr>
          <p:cNvPr id="19" name="Picture 2" descr="http://www.playcast.ru/uploads/2013/03/19/4952479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428892" cy="19859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2d6/0000265d-8b10bbd8/hello_html_m74bec94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00438"/>
            <a:ext cx="4811917" cy="3000372"/>
          </a:xfrm>
          <a:prstGeom prst="rect">
            <a:avLst/>
          </a:prstGeom>
          <a:noFill/>
        </p:spPr>
      </p:pic>
      <p:pic>
        <p:nvPicPr>
          <p:cNvPr id="1028" name="Picture 4" descr="http://img-fotki.yandex.ru/get/4512/47407354.48c/0_b6595_2224e825_ori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5214942" y="214290"/>
            <a:ext cx="3286148" cy="641195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85984" y="1857364"/>
            <a:ext cx="2500330" cy="14287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</a:rPr>
              <a:t>14 - 8</a:t>
            </a:r>
            <a:endParaRPr lang="ru-RU" sz="6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3108" y="4429132"/>
            <a:ext cx="61427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7</a:t>
            </a:r>
            <a:endParaRPr lang="ru-RU" sz="66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000628" y="142852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000628" y="1785926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000628" y="3429000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000892" y="142852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5786446" y="3643314"/>
            <a:ext cx="61427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b="1" dirty="0" smtClean="0"/>
              <a:t>6</a:t>
            </a:r>
            <a:endParaRPr lang="ru-RU" sz="66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643570" y="428604"/>
            <a:ext cx="104387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b="1" dirty="0" smtClean="0"/>
              <a:t>12</a:t>
            </a:r>
            <a:endParaRPr lang="ru-RU" sz="66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7715272" y="357166"/>
            <a:ext cx="61427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8</a:t>
            </a:r>
            <a:endParaRPr lang="ru-RU" sz="66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5500694" y="2071678"/>
            <a:ext cx="104387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13</a:t>
            </a:r>
            <a:endParaRPr lang="ru-RU" sz="6600" dirty="0"/>
          </a:p>
        </p:txBody>
      </p:sp>
      <p:pic>
        <p:nvPicPr>
          <p:cNvPr id="19" name="Picture 2" descr="http://www.playcast.ru/uploads/2013/03/19/4952479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428892" cy="19859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2d6/0000265d-8b10bbd8/hello_html_m74bec94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00438"/>
            <a:ext cx="4811917" cy="3000372"/>
          </a:xfrm>
          <a:prstGeom prst="rect">
            <a:avLst/>
          </a:prstGeom>
          <a:noFill/>
        </p:spPr>
      </p:pic>
      <p:pic>
        <p:nvPicPr>
          <p:cNvPr id="1028" name="Picture 4" descr="http://img-fotki.yandex.ru/get/4512/47407354.48c/0_b6595_2224e825_ori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5214942" y="214290"/>
            <a:ext cx="3286148" cy="641195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85984" y="1857364"/>
            <a:ext cx="2500330" cy="14287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</a:rPr>
              <a:t>8 + 4</a:t>
            </a:r>
            <a:endParaRPr lang="ru-RU" sz="6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3108" y="4429132"/>
            <a:ext cx="61427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7</a:t>
            </a:r>
            <a:endParaRPr lang="ru-RU" sz="66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000628" y="142852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000628" y="1785926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000892" y="142852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5643570" y="428604"/>
            <a:ext cx="104387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b="1" dirty="0" smtClean="0"/>
              <a:t>12</a:t>
            </a:r>
            <a:endParaRPr lang="ru-RU" sz="66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7715272" y="357166"/>
            <a:ext cx="61427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8</a:t>
            </a:r>
            <a:endParaRPr lang="ru-RU" sz="66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5500694" y="2071678"/>
            <a:ext cx="104387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13</a:t>
            </a:r>
            <a:endParaRPr lang="ru-RU" sz="6600" dirty="0"/>
          </a:p>
        </p:txBody>
      </p:sp>
      <p:pic>
        <p:nvPicPr>
          <p:cNvPr id="14" name="Picture 2" descr="http://www.playcast.ru/uploads/2013/03/19/4952479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428892" cy="19859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2d6/0000265d-8b10bbd8/hello_html_m74bec94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00438"/>
            <a:ext cx="4811917" cy="3000372"/>
          </a:xfrm>
          <a:prstGeom prst="rect">
            <a:avLst/>
          </a:prstGeom>
          <a:noFill/>
        </p:spPr>
      </p:pic>
      <p:pic>
        <p:nvPicPr>
          <p:cNvPr id="1028" name="Picture 4" descr="http://img-fotki.yandex.ru/get/4512/47407354.48c/0_b6595_2224e825_ori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5214942" y="214290"/>
            <a:ext cx="3286148" cy="641195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85984" y="1857364"/>
            <a:ext cx="2500330" cy="14287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</a:rPr>
              <a:t>15 - 7</a:t>
            </a:r>
            <a:endParaRPr lang="ru-RU" sz="6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3108" y="4429132"/>
            <a:ext cx="61427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7</a:t>
            </a:r>
            <a:endParaRPr lang="ru-RU" sz="66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000628" y="1785926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000892" y="142852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7715272" y="357166"/>
            <a:ext cx="61427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8</a:t>
            </a:r>
            <a:endParaRPr lang="ru-RU" sz="66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5500694" y="2071678"/>
            <a:ext cx="104387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13</a:t>
            </a:r>
            <a:endParaRPr lang="ru-RU" sz="6600" dirty="0"/>
          </a:p>
        </p:txBody>
      </p:sp>
      <p:pic>
        <p:nvPicPr>
          <p:cNvPr id="12" name="Picture 2" descr="http://www.playcast.ru/uploads/2013/03/19/4952479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428892" cy="19859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2d6/0000265d-8b10bbd8/hello_html_m74bec94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00438"/>
            <a:ext cx="4811917" cy="3000372"/>
          </a:xfrm>
          <a:prstGeom prst="rect">
            <a:avLst/>
          </a:prstGeom>
          <a:noFill/>
        </p:spPr>
      </p:pic>
      <p:pic>
        <p:nvPicPr>
          <p:cNvPr id="1028" name="Picture 4" descr="http://img-fotki.yandex.ru/get/4512/47407354.48c/0_b6595_2224e825_ori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5214942" y="214290"/>
            <a:ext cx="3286148" cy="641195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85984" y="1857364"/>
            <a:ext cx="2500330" cy="14287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</a:rPr>
              <a:t>8 + 5</a:t>
            </a:r>
            <a:endParaRPr lang="ru-RU" sz="6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3108" y="4429132"/>
            <a:ext cx="61427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7</a:t>
            </a:r>
            <a:endParaRPr lang="ru-RU" sz="66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000628" y="1785926"/>
            <a:ext cx="2000264" cy="164307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5500694" y="2071678"/>
            <a:ext cx="104387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/>
              <a:t>13</a:t>
            </a:r>
            <a:endParaRPr lang="ru-RU" sz="6600" dirty="0"/>
          </a:p>
        </p:txBody>
      </p:sp>
      <p:pic>
        <p:nvPicPr>
          <p:cNvPr id="10" name="Picture 2" descr="http://www.playcast.ru/uploads/2013/03/19/4952479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428892" cy="19859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138</Words>
  <Application>Microsoft Office PowerPoint</Application>
  <PresentationFormat>Экран (4:3)</PresentationFormat>
  <Paragraphs>72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олег</dc:creator>
  <cp:lastModifiedBy>УМР</cp:lastModifiedBy>
  <cp:revision>18</cp:revision>
  <dcterms:created xsi:type="dcterms:W3CDTF">2017-01-24T19:43:29Z</dcterms:created>
  <dcterms:modified xsi:type="dcterms:W3CDTF">2020-01-20T08:59:20Z</dcterms:modified>
</cp:coreProperties>
</file>