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65" r:id="rId2"/>
    <p:sldId id="281" r:id="rId3"/>
    <p:sldId id="272" r:id="rId4"/>
    <p:sldId id="273" r:id="rId5"/>
    <p:sldId id="268" r:id="rId6"/>
    <p:sldId id="267" r:id="rId7"/>
    <p:sldId id="269" r:id="rId8"/>
    <p:sldId id="270" r:id="rId9"/>
    <p:sldId id="271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2" r:id="rId18"/>
    <p:sldId id="283" r:id="rId19"/>
    <p:sldId id="284" r:id="rId20"/>
  </p:sldIdLst>
  <p:sldSz cx="9144000" cy="6858000" type="screen4x3"/>
  <p:notesSz cx="6858000" cy="9144000"/>
  <p:embeddedFontLst>
    <p:embeddedFont>
      <p:font typeface="Calibri" pitchFamily="34" charset="0"/>
      <p:regular r:id="rId21"/>
      <p:bold r:id="rId22"/>
      <p:italic r:id="rId23"/>
      <p:boldItalic r:id="rId2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0000"/>
    <a:srgbClr val="660066"/>
    <a:srgbClr val="99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660"/>
  </p:normalViewPr>
  <p:slideViewPr>
    <p:cSldViewPr>
      <p:cViewPr>
        <p:scale>
          <a:sx n="90" d="100"/>
          <a:sy n="90" d="100"/>
        </p:scale>
        <p:origin x="-81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14.11.2024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14.11.2024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14.11.2024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14.11.2024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14.11.2024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14.11.2024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14.11.2024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14.11.2024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14.11.2024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14.11.2024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14.11.2024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s://fs03.metod-kopilka.ru/images/doc/44/38557/img6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3" y="357166"/>
            <a:ext cx="7500990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83654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s://fs00.infourok.ru/images/doc/113/133172/img3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3" y="285728"/>
            <a:ext cx="7572428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fs03.metod-kopilka.ru/images/doc/4/4190/img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099" y="357166"/>
            <a:ext cx="7858181" cy="62151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s://ds02.infourok.ru/uploads/ex/0c20/0004da97-3eb8bdf2/1/img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357166"/>
            <a:ext cx="7715304" cy="61436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s://ds04.infourok.ru/uploads/ex/0333/0006584a-0fdefd30/640/img1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1" y="357166"/>
            <a:ext cx="7500990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s://fs1.ppt4web.ru/images/5418/76757/640/img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5" y="357166"/>
            <a:ext cx="7643866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images.myshared.ru/19/1220985/slide_14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3" y="285728"/>
            <a:ext cx="7429552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100-bal.ru/pars_docs/refs/33/32680/32680_html_m435b1ced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1" y="285728"/>
            <a:ext cx="7429552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s://arhivurokov.ru/kopilka/up/html/2017/09/21/k_59c3931241f91/img_user_file_59c39312b712c_15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3" y="357166"/>
            <a:ext cx="7500990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s://arhivurokov.ru/multiurok/html/2017/02/17/s_58a67e4fb1160/img6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3" y="285728"/>
            <a:ext cx="7500990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s://arhivurokov.ru/multiurok/c/3/5/c35322791a25dcb4ddf9b4b66b1f854bb799695a/img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3" y="285728"/>
            <a:ext cx="7500990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s://ds02.infourok.ru/uploads/ex/08c5/0005737c-e87205a8/1/img2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3" y="285728"/>
            <a:ext cx="7500990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s://arhivurokov.ru/multiurok/c/3/5/c35322791a25dcb4ddf9b4b66b1f854bb799695a/img4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3" y="357166"/>
            <a:ext cx="7572428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s://arhivurokov.ru/multiurok/c/3/5/c35322791a25dcb4ddf9b4b66b1f854bb799695a/img9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1" y="285728"/>
            <a:ext cx="7572429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s://ds02.infourok.ru/uploads/ex/08c5/0005737c-e87205a8/1/img15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3" y="285728"/>
            <a:ext cx="7500990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mypresentation.ru/documents/ba4ec571f05e93ba236e26fe653a49b8/img22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3" y="357166"/>
            <a:ext cx="7500990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s://fs03.metod-kopilka.ru/images/doc/42/36643/2/img23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3" y="285728"/>
            <a:ext cx="7500990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images.myshared.ru/27/1296610/slide_19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1" y="285728"/>
            <a:ext cx="7429552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images.myshared.ru/9/885969/slide_7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1" y="285728"/>
            <a:ext cx="7500990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Другая 8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70C0"/>
      </a:hlink>
      <a:folHlink>
        <a:srgbClr val="0070C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0</Words>
  <Application>Microsoft Office PowerPoint</Application>
  <PresentationFormat>Экран (4:3)</PresentationFormat>
  <Paragraphs>0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2" baseType="lpstr">
      <vt:lpstr>Arial</vt:lpstr>
      <vt:lpstr>Calibri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Тетрадь на спирали</dc:title>
  <dc:creator>Фокина Лидия Петровна</dc:creator>
  <cp:keywords>Шаблон презентации</cp:keywords>
  <cp:lastModifiedBy>User</cp:lastModifiedBy>
  <cp:revision>93</cp:revision>
  <dcterms:created xsi:type="dcterms:W3CDTF">2014-07-06T18:18:01Z</dcterms:created>
  <dcterms:modified xsi:type="dcterms:W3CDTF">2024-11-14T06:29:20Z</dcterms:modified>
</cp:coreProperties>
</file>