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7" r:id="rId2"/>
    <p:sldId id="290" r:id="rId3"/>
    <p:sldId id="291" r:id="rId4"/>
    <p:sldId id="282" r:id="rId5"/>
    <p:sldId id="295" r:id="rId6"/>
    <p:sldId id="292" r:id="rId7"/>
    <p:sldId id="293" r:id="rId8"/>
    <p:sldId id="296" r:id="rId9"/>
    <p:sldId id="273" r:id="rId10"/>
    <p:sldId id="297" r:id="rId1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45080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5081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BA3E3-FBAE-4484-B6D0-8D57DDB7DB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749FCE-F137-425A-B7CC-9B778CD31C7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4B36A-92A8-49D7-A88F-2B20C1E37E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79235-5705-408B-8C30-7096EF94D9F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C3BD71-1276-4D16-9194-7B0E57401F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65A67-817A-4FE4-9701-656417314B1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7093B-6ACB-4103-932B-4CA8B14F5F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F736B-A0C5-4C4F-BC54-97AA1DE5C7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8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DE10F-FFA6-4DBD-93ED-7E0F215834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DC1CF-813C-4DDC-8042-6C4F4D65A20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C750E-8CEE-4D8B-89CE-521E668B7F6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B799B3-CA3D-4619-B825-F2D7D9CF17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FC3E0-218D-40C2-93CB-F037654101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A9FA6-F835-4A61-BFA0-07CAC4AB143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C79D5-FAB3-43B9-805F-8AD94665BF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71A3DA-D27E-455C-9713-19E9E13DAB6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4403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4404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4404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4404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4404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4405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>
                <a:defRPr/>
              </a:pPr>
              <a:endParaRPr lang="ru-RU"/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/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ru-RU" altLang="ru-RU" smtClean="0"/>
            </a:p>
          </p:txBody>
        </p:sp>
        <p:sp>
          <p:nvSpPr>
            <p:cNvPr id="1051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>
                <a:gd name="T0" fmla="*/ 5700 w 5760"/>
                <a:gd name="T1" fmla="*/ 86 h 445"/>
                <a:gd name="T2" fmla="*/ 5508 w 5760"/>
                <a:gd name="T3" fmla="*/ 86 h 445"/>
                <a:gd name="T4" fmla="*/ 5454 w 5760"/>
                <a:gd name="T5" fmla="*/ 76 h 445"/>
                <a:gd name="T6" fmla="*/ 5448 w 5760"/>
                <a:gd name="T7" fmla="*/ 65 h 445"/>
                <a:gd name="T8" fmla="*/ 5442 w 5760"/>
                <a:gd name="T9" fmla="*/ 44 h 445"/>
                <a:gd name="T10" fmla="*/ 5414 w 5760"/>
                <a:gd name="T11" fmla="*/ 18 h 445"/>
                <a:gd name="T12" fmla="*/ 5332 w 5760"/>
                <a:gd name="T13" fmla="*/ 7 h 445"/>
                <a:gd name="T14" fmla="*/ 5051 w 5760"/>
                <a:gd name="T15" fmla="*/ 22 h 445"/>
                <a:gd name="T16" fmla="*/ 4986 w 5760"/>
                <a:gd name="T17" fmla="*/ 55 h 445"/>
                <a:gd name="T18" fmla="*/ 4854 w 5760"/>
                <a:gd name="T19" fmla="*/ 102 h 445"/>
                <a:gd name="T20" fmla="*/ 4740 w 5760"/>
                <a:gd name="T21" fmla="*/ 112 h 445"/>
                <a:gd name="T22" fmla="*/ 4662 w 5760"/>
                <a:gd name="T23" fmla="*/ 91 h 445"/>
                <a:gd name="T24" fmla="*/ 4598 w 5760"/>
                <a:gd name="T25" fmla="*/ 25 h 445"/>
                <a:gd name="T26" fmla="*/ 4514 w 5760"/>
                <a:gd name="T27" fmla="*/ 9 h 445"/>
                <a:gd name="T28" fmla="*/ 4410 w 5760"/>
                <a:gd name="T29" fmla="*/ 39 h 445"/>
                <a:gd name="T30" fmla="*/ 4236 w 5760"/>
                <a:gd name="T31" fmla="*/ 81 h 445"/>
                <a:gd name="T32" fmla="*/ 4020 w 5760"/>
                <a:gd name="T33" fmla="*/ 102 h 445"/>
                <a:gd name="T34" fmla="*/ 3810 w 5760"/>
                <a:gd name="T35" fmla="*/ 102 h 445"/>
                <a:gd name="T36" fmla="*/ 3654 w 5760"/>
                <a:gd name="T37" fmla="*/ 76 h 445"/>
                <a:gd name="T38" fmla="*/ 3594 w 5760"/>
                <a:gd name="T39" fmla="*/ 50 h 445"/>
                <a:gd name="T40" fmla="*/ 3528 w 5760"/>
                <a:gd name="T41" fmla="*/ 44 h 445"/>
                <a:gd name="T42" fmla="*/ 3480 w 5760"/>
                <a:gd name="T43" fmla="*/ 55 h 445"/>
                <a:gd name="T44" fmla="*/ 3420 w 5760"/>
                <a:gd name="T45" fmla="*/ 76 h 445"/>
                <a:gd name="T46" fmla="*/ 3048 w 5760"/>
                <a:gd name="T47" fmla="*/ 112 h 445"/>
                <a:gd name="T48" fmla="*/ 2844 w 5760"/>
                <a:gd name="T49" fmla="*/ 128 h 445"/>
                <a:gd name="T50" fmla="*/ 2742 w 5760"/>
                <a:gd name="T51" fmla="*/ 117 h 445"/>
                <a:gd name="T52" fmla="*/ 2710 w 5760"/>
                <a:gd name="T53" fmla="*/ 56 h 445"/>
                <a:gd name="T54" fmla="*/ 2658 w 5760"/>
                <a:gd name="T55" fmla="*/ 50 h 445"/>
                <a:gd name="T56" fmla="*/ 2558 w 5760"/>
                <a:gd name="T57" fmla="*/ 95 h 445"/>
                <a:gd name="T58" fmla="*/ 2444 w 5760"/>
                <a:gd name="T59" fmla="*/ 109 h 445"/>
                <a:gd name="T60" fmla="*/ 2322 w 5760"/>
                <a:gd name="T61" fmla="*/ 91 h 445"/>
                <a:gd name="T62" fmla="*/ 2274 w 5760"/>
                <a:gd name="T63" fmla="*/ 70 h 445"/>
                <a:gd name="T64" fmla="*/ 2185 w 5760"/>
                <a:gd name="T65" fmla="*/ 3 h 445"/>
                <a:gd name="T66" fmla="*/ 2048 w 5760"/>
                <a:gd name="T67" fmla="*/ 64 h 445"/>
                <a:gd name="T68" fmla="*/ 1794 w 5760"/>
                <a:gd name="T69" fmla="*/ 102 h 445"/>
                <a:gd name="T70" fmla="*/ 1560 w 5760"/>
                <a:gd name="T71" fmla="*/ 91 h 445"/>
                <a:gd name="T72" fmla="*/ 1482 w 5760"/>
                <a:gd name="T73" fmla="*/ 76 h 445"/>
                <a:gd name="T74" fmla="*/ 1428 w 5760"/>
                <a:gd name="T75" fmla="*/ 50 h 445"/>
                <a:gd name="T76" fmla="*/ 1374 w 5760"/>
                <a:gd name="T77" fmla="*/ 44 h 445"/>
                <a:gd name="T78" fmla="*/ 1308 w 5760"/>
                <a:gd name="T79" fmla="*/ 55 h 445"/>
                <a:gd name="T80" fmla="*/ 1140 w 5760"/>
                <a:gd name="T81" fmla="*/ 107 h 445"/>
                <a:gd name="T82" fmla="*/ 948 w 5760"/>
                <a:gd name="T83" fmla="*/ 143 h 445"/>
                <a:gd name="T84" fmla="*/ 708 w 5760"/>
                <a:gd name="T85" fmla="*/ 138 h 445"/>
                <a:gd name="T86" fmla="*/ 534 w 5760"/>
                <a:gd name="T87" fmla="*/ 96 h 445"/>
                <a:gd name="T88" fmla="*/ 444 w 5760"/>
                <a:gd name="T89" fmla="*/ 55 h 445"/>
                <a:gd name="T90" fmla="*/ 396 w 5760"/>
                <a:gd name="T91" fmla="*/ 34 h 445"/>
                <a:gd name="T92" fmla="*/ 378 w 5760"/>
                <a:gd name="T93" fmla="*/ 39 h 445"/>
                <a:gd name="T94" fmla="*/ 342 w 5760"/>
                <a:gd name="T95" fmla="*/ 70 h 445"/>
                <a:gd name="T96" fmla="*/ 288 w 5760"/>
                <a:gd name="T97" fmla="*/ 96 h 445"/>
                <a:gd name="T98" fmla="*/ 192 w 5760"/>
                <a:gd name="T99" fmla="*/ 112 h 445"/>
                <a:gd name="T100" fmla="*/ 90 w 5760"/>
                <a:gd name="T101" fmla="*/ 112 h 445"/>
                <a:gd name="T102" fmla="*/ 0 w 5760"/>
                <a:gd name="T103" fmla="*/ 96 h 445"/>
                <a:gd name="T104" fmla="*/ 5760 w 5760"/>
                <a:gd name="T105" fmla="*/ 445 h 445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195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05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ru-RU"/>
            </a:p>
          </p:txBody>
        </p:sp>
      </p:grpSp>
      <p:sp>
        <p:nvSpPr>
          <p:cNvPr id="44056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4057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058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59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609EEB2-FDFF-4053-ADCF-D2997D9E965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44060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88" r:id="rId1"/>
    <p:sldLayoutId id="2147483973" r:id="rId2"/>
    <p:sldLayoutId id="2147483974" r:id="rId3"/>
    <p:sldLayoutId id="2147483975" r:id="rId4"/>
    <p:sldLayoutId id="2147483976" r:id="rId5"/>
    <p:sldLayoutId id="2147483977" r:id="rId6"/>
    <p:sldLayoutId id="2147483978" r:id="rId7"/>
    <p:sldLayoutId id="2147483979" r:id="rId8"/>
    <p:sldLayoutId id="2147483980" r:id="rId9"/>
    <p:sldLayoutId id="2147483981" r:id="rId10"/>
    <p:sldLayoutId id="2147483982" r:id="rId11"/>
    <p:sldLayoutId id="2147483983" r:id="rId12"/>
    <p:sldLayoutId id="2147483984" r:id="rId13"/>
    <p:sldLayoutId id="2147483985" r:id="rId14"/>
    <p:sldLayoutId id="2147483986" r:id="rId15"/>
    <p:sldLayoutId id="2147483987" r:id="rId16"/>
  </p:sldLayoutIdLst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4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4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0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40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40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6" grpId="0"/>
      <p:bldP spid="44057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0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405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40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57188" y="4143375"/>
            <a:ext cx="8786812" cy="2117725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FFC000"/>
                </a:solidFill>
                <a:effectLst/>
                <a:latin typeface="Monotype Corsiva" pitchFamily="66" charset="0"/>
              </a:rPr>
              <a:t>Школьный Театр…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FFC000"/>
                </a:solidFill>
                <a:effectLst/>
                <a:latin typeface="Monotype Corsiva" pitchFamily="66" charset="0"/>
              </a:rPr>
              <a:t>          Знакомство с удивительным миром театра  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ru-RU" b="1" i="1" dirty="0" smtClean="0">
                <a:solidFill>
                  <a:srgbClr val="FFC000"/>
                </a:solidFill>
                <a:effectLst/>
                <a:latin typeface="Monotype Corsiva" pitchFamily="66" charset="0"/>
              </a:rPr>
              <a:t>                                                          начинается в детстве</a:t>
            </a:r>
          </a:p>
          <a:p>
            <a:pPr marL="0" indent="0" algn="r">
              <a:buFont typeface="Wingdings" pitchFamily="2" charset="2"/>
              <a:buNone/>
              <a:defRPr/>
            </a:pPr>
            <a:endParaRPr lang="ru-RU" sz="2400" dirty="0"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endPara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just" eaLnBrk="1" hangingPunct="1">
              <a:buFont typeface="Wingdings" pitchFamily="2" charset="2"/>
              <a:buNone/>
              <a:defRPr/>
            </a:pPr>
            <a:r>
              <a:rPr lang="ru-RU" sz="2400" dirty="0" smtClean="0">
                <a:effectLst/>
              </a:rPr>
              <a:t> </a:t>
            </a:r>
            <a:endParaRPr lang="ru-RU" sz="2400" dirty="0">
              <a:effectLst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</a:t>
            </a:r>
          </a:p>
        </p:txBody>
      </p:sp>
      <p:pic>
        <p:nvPicPr>
          <p:cNvPr id="4101" name="Picture 5" descr="C:\Users\Учитель\Desktop\k\2f2d72fa-3370-48fa-bd49-765db55a5c56.jpg"/>
          <p:cNvPicPr>
            <a:picLocks noChangeAspect="1" noChangeArrowheads="1"/>
          </p:cNvPicPr>
          <p:nvPr/>
        </p:nvPicPr>
        <p:blipFill>
          <a:blip r:embed="rId2" cstate="print"/>
          <a:srcRect l="14872"/>
          <a:stretch>
            <a:fillRect/>
          </a:stretch>
        </p:blipFill>
        <p:spPr bwMode="auto">
          <a:xfrm rot="20550679">
            <a:off x="441609" y="484942"/>
            <a:ext cx="1728192" cy="15308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7" name="Picture 5" descr="C:\Users\Учитель\Desktop\a83aa86f-565f-435e-813f-0aaae356d2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34535">
            <a:off x="6905429" y="3066693"/>
            <a:ext cx="1944216" cy="14581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Учитель\Desktop\Безымянный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548680"/>
            <a:ext cx="5607752" cy="2978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Учитель\Desktop\k\eca1a173-3843-4c31-b874-e0d2b08a1a4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6"/>
            <a:ext cx="3595840" cy="479445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355976" y="1340768"/>
            <a:ext cx="4608512" cy="41857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dirty="0" smtClean="0">
                <a:ln/>
                <a:solidFill>
                  <a:srgbClr val="FFC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Дети должны жить в мире красоты, игры, сказки, музыки, рисунка, фантазии, творчества»</a:t>
            </a:r>
          </a:p>
          <a:p>
            <a:pPr algn="ctr"/>
            <a:endParaRPr lang="ru-RU" dirty="0" smtClean="0">
              <a:solidFill>
                <a:srgbClr val="FFC000"/>
              </a:solidFill>
              <a:latin typeface="+mn-lt"/>
            </a:endParaRPr>
          </a:p>
          <a:p>
            <a:pPr algn="r"/>
            <a:r>
              <a:rPr lang="ru-RU" sz="2400" dirty="0" smtClean="0">
                <a:solidFill>
                  <a:srgbClr val="FFC000"/>
                </a:solidFill>
                <a:latin typeface="+mn-lt"/>
              </a:rPr>
              <a:t>В.А. Сухомлинский</a:t>
            </a:r>
            <a:endParaRPr lang="ru-RU" sz="2400" i="1" spc="0" dirty="0">
              <a:ln/>
              <a:solidFill>
                <a:srgbClr val="FFC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>
          <a:xfrm>
            <a:off x="827088" y="2420938"/>
            <a:ext cx="7772400" cy="2571750"/>
          </a:xfrm>
        </p:spPr>
        <p:txBody>
          <a:bodyPr/>
          <a:lstStyle/>
          <a:p>
            <a:pPr>
              <a:defRPr/>
            </a:pPr>
            <a:r>
              <a:rPr lang="ru-RU" sz="7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Театральная студия</a:t>
            </a:r>
            <a:br>
              <a:rPr lang="ru-RU" sz="7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r>
              <a:rPr lang="ru-RU" sz="7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МБОУ </a:t>
            </a:r>
            <a:r>
              <a:rPr lang="ru-RU" sz="7200" dirty="0" err="1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Лиховская</a:t>
            </a:r>
            <a:r>
              <a:rPr lang="ru-RU" sz="72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 СОШ</a:t>
            </a:r>
            <a:r>
              <a:rPr lang="ru-RU" sz="80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/>
            </a:r>
            <a:br>
              <a:rPr lang="ru-RU" sz="8000" dirty="0" smtClean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</a:br>
            <a:endParaRPr lang="ru-RU" sz="16600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3571875" y="5013325"/>
            <a:ext cx="5572125" cy="923925"/>
          </a:xfrm>
        </p:spPr>
        <p:txBody>
          <a:bodyPr/>
          <a:lstStyle/>
          <a:p>
            <a:pPr algn="r"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Шевырева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Оксана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Виктровна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ученик 10\Desktop\IMG2022100511423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951465">
            <a:off x="476250" y="3813175"/>
            <a:ext cx="3143250" cy="23574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400" dirty="0" smtClean="0"/>
              <a:t>2019-2020 г.</a:t>
            </a: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idx="1"/>
          </p:nvPr>
        </p:nvSpPr>
        <p:spPr>
          <a:xfrm>
            <a:off x="468313" y="1341438"/>
            <a:ext cx="8229600" cy="4530725"/>
          </a:xfrm>
        </p:spPr>
        <p:txBody>
          <a:bodyPr/>
          <a:lstStyle/>
          <a:p>
            <a:pPr algn="just">
              <a:buFont typeface="Arial" pitchFamily="34" charset="0"/>
              <a:buChar char="•"/>
              <a:defRPr/>
            </a:pPr>
            <a:r>
              <a:rPr lang="ru-RU" sz="2800" dirty="0" smtClean="0"/>
              <a:t>Создание театральной студии. Мини-спектакль, представленный  на вечере встречи выпускников 2020 года, "Урок истории".</a:t>
            </a:r>
          </a:p>
        </p:txBody>
      </p:sp>
      <p:pic>
        <p:nvPicPr>
          <p:cNvPr id="5124" name="Picture 5" descr="C:\Users\ученик 10\Desktop\VID-20200203-WA0004 - frame at 0m2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06105">
            <a:off x="5241925" y="3694113"/>
            <a:ext cx="2638425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5" name="Picture 6" descr="C:\Users\ученик 10\Desktop\VID-20200203-WA0004 - frame at 1m45s.jpg"/>
          <p:cNvPicPr>
            <a:picLocks noChangeAspect="1" noChangeArrowheads="1"/>
          </p:cNvPicPr>
          <p:nvPr/>
        </p:nvPicPr>
        <p:blipFill>
          <a:blip r:embed="rId3" cstate="print"/>
          <a:srcRect t="20454" b="24277"/>
          <a:stretch>
            <a:fillRect/>
          </a:stretch>
        </p:blipFill>
        <p:spPr bwMode="auto">
          <a:xfrm rot="-392859">
            <a:off x="1470025" y="3502025"/>
            <a:ext cx="2657475" cy="2135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429000" y="3357563"/>
            <a:ext cx="2357438" cy="12858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Музыкальное и художественно – декоративное оформление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4313" y="214313"/>
            <a:ext cx="2286000" cy="10001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Знакомство с правилами игры на сцене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43000" y="1214438"/>
            <a:ext cx="2286000" cy="92868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Работа с текстом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786313" y="4643438"/>
            <a:ext cx="2428875" cy="10001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Костюмирование</a:t>
            </a: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00250" y="2143125"/>
            <a:ext cx="2357438" cy="121443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Практическая работа на площадке </a:t>
            </a:r>
            <a:r>
              <a:rPr lang="ru-RU" sz="20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/репетиция/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43625" y="5643563"/>
            <a:ext cx="2500313" cy="10001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Творческий продукт </a:t>
            </a:r>
            <a:r>
              <a:rPr lang="ru-RU" sz="2000" i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/спектакль/</a:t>
            </a:r>
          </a:p>
        </p:txBody>
      </p:sp>
      <p:sp>
        <p:nvSpPr>
          <p:cNvPr id="8" name="Стрелка вниз 7"/>
          <p:cNvSpPr/>
          <p:nvPr/>
        </p:nvSpPr>
        <p:spPr>
          <a:xfrm rot="18850350">
            <a:off x="5617369" y="-550068"/>
            <a:ext cx="571500" cy="7224712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 rot="2606777">
            <a:off x="2686011" y="2279970"/>
            <a:ext cx="727686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3600" b="1" dirty="0">
                <a:ln w="50800"/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Этапы</a:t>
            </a:r>
            <a:r>
              <a:rPr lang="ru-RU" sz="3600" b="1" dirty="0">
                <a:ln w="50800"/>
                <a:latin typeface="Arial" charset="0"/>
              </a:rPr>
              <a:t> </a:t>
            </a:r>
            <a:r>
              <a:rPr lang="ru-RU" sz="3600" b="1" dirty="0">
                <a:ln w="50800"/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постановочной</a:t>
            </a:r>
            <a:r>
              <a:rPr lang="ru-RU" sz="3600" b="1" dirty="0">
                <a:ln w="50800"/>
                <a:latin typeface="Arial" charset="0"/>
              </a:rPr>
              <a:t> </a:t>
            </a:r>
            <a:r>
              <a:rPr lang="ru-RU" sz="3600" b="1" dirty="0">
                <a:ln w="50800"/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работы</a:t>
            </a:r>
          </a:p>
        </p:txBody>
      </p:sp>
      <p:pic>
        <p:nvPicPr>
          <p:cNvPr id="6154" name="Picture 15" descr="C:\Users\Учитель\Desktop\k\965a865d51_fit-in_1280x800_filters_no_upscale()__f9708_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005263"/>
            <a:ext cx="2663825" cy="1998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55" name="Picture 16" descr="C:\Users\Учитель\Desktop\k\47f0c3cb-76a9-4dac-bfab-59cb09cfd3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260350"/>
            <a:ext cx="1800225" cy="2400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2020-2021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dirty="0" smtClean="0"/>
              <a:t>Постановка </a:t>
            </a:r>
            <a:r>
              <a:rPr lang="ru-RU" dirty="0" smtClean="0"/>
              <a:t>сказки Олеси </a:t>
            </a:r>
            <a:r>
              <a:rPr lang="ru-RU" dirty="0" err="1" smtClean="0"/>
              <a:t>Емельяненко</a:t>
            </a:r>
            <a:r>
              <a:rPr lang="ru-RU" dirty="0" smtClean="0"/>
              <a:t> "Репка на новый лад". Сказку представили ученикам начальной школы</a:t>
            </a:r>
            <a:endParaRPr lang="ru-RU" dirty="0"/>
          </a:p>
        </p:txBody>
      </p:sp>
      <p:pic>
        <p:nvPicPr>
          <p:cNvPr id="7173" name="Picture 5" descr="C:\Users\ученик 10\Desktop\30-10-2023_10-49-07\7 - frame at 0m27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790299">
            <a:off x="5193188" y="3738387"/>
            <a:ext cx="2946400" cy="20002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4" name="Picture 6" descr="C:\Users\ученик 10\Desktop\30-10-2023_10-49-07\6 - frame at 0m12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48068">
            <a:off x="1252442" y="3691720"/>
            <a:ext cx="2987675" cy="20748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Учитель\Desktop\k\9ad9a569c4_fit-in_1280x800_filters_no_upscale()__f9712_c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692150"/>
            <a:ext cx="7951788" cy="540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62855" y="0"/>
            <a:ext cx="4522392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cap="all" dirty="0">
                <a:ln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Сентябрь 2022 г.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113982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2021-2022 г.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288" y="981075"/>
            <a:ext cx="8229600" cy="4530725"/>
          </a:xfrm>
        </p:spPr>
        <p:txBody>
          <a:bodyPr/>
          <a:lstStyle/>
          <a:p>
            <a:pPr algn="just">
              <a:defRPr/>
            </a:pPr>
            <a:r>
              <a:rPr lang="ru-RU" sz="2400" dirty="0" smtClean="0"/>
              <a:t>Принимали участие в школьных концертах к 8 марта и ко дню учителя. А также начали работу над постановкой </a:t>
            </a:r>
            <a:r>
              <a:rPr lang="ru-RU" sz="2400" dirty="0" err="1" smtClean="0"/>
              <a:t>О.Емельяненко</a:t>
            </a:r>
            <a:r>
              <a:rPr lang="ru-RU" sz="2400" dirty="0" smtClean="0"/>
              <a:t> "Мы в профессии играем" для участия в методическом фестивале  «Компетентность учителя – успешность ученика»</a:t>
            </a:r>
            <a:endParaRPr lang="ru-RU" sz="2400" dirty="0"/>
          </a:p>
        </p:txBody>
      </p:sp>
      <p:pic>
        <p:nvPicPr>
          <p:cNvPr id="9220" name="Picture 2" descr="C:\Users\Учитель\Desktop\k\958293bb2c_fit-in_1280x800_filters_no_upscale()__f9713_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8663" y="4000500"/>
            <a:ext cx="2065337" cy="2681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3" descr="C:\Users\Учитель\Desktop\k\f1c8dd4da3_fit-in_1280x800_filters_no_upscale()__f9705_f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068960"/>
            <a:ext cx="2016125" cy="2687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4" descr="C:\Users\Учитель\Desktop\k\c6652cbc99_fit-in_1280x800_filters_no_upscale()__f9706_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88" y="3071813"/>
            <a:ext cx="2016125" cy="26876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3" name="Picture 8" descr="C:\Users\ученик 10\Desktop\30-10-2023_10-49-07\IMG20221005114216_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861048"/>
            <a:ext cx="1928813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 descr="C:\Users\Учитель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04664"/>
            <a:ext cx="3816424" cy="557442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23850" y="333375"/>
            <a:ext cx="8496300" cy="2087563"/>
          </a:xfrm>
        </p:spPr>
        <p:txBody>
          <a:bodyPr/>
          <a:lstStyle/>
          <a:p>
            <a:pPr algn="just">
              <a:defRPr/>
            </a:pPr>
            <a:r>
              <a:rPr lang="ru-RU" sz="2400" dirty="0" smtClean="0"/>
              <a:t>Участие детей в театрализованной деятельности повлияло на обогащение словарного запаса детей, на развитие творческих способностей. Ребята научились импровизировать, фантазировать, воображать, взаимодействовать со взрослыми и сверстниками, уметь делать выбор, находить выход из различных ситуаций. Умения, приобретенные в театрализованных играх, дети стараются использовать в повседневной жизни.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  <p:pic>
        <p:nvPicPr>
          <p:cNvPr id="10243" name="Picture 11" descr="C:\Users\Учитель\Desktop\k\2f4bbdaf-489e-4145-971e-c0759a776a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25757">
            <a:off x="763588" y="3897313"/>
            <a:ext cx="1827212" cy="2435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4" name="Picture 12" descr="C:\Users\Учитель\Desktop\k\8d47e0b5-0846-4755-86c9-3c4d67ccba2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0" y="3571875"/>
            <a:ext cx="2449513" cy="1836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45" name="Picture 13" descr="C:\Users\Учитель\Desktop\k\b443be5d-2171-4ac2-814f-33c66c87136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82764">
            <a:off x="6265863" y="3898900"/>
            <a:ext cx="1924050" cy="2565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theme/theme1.xml><?xml version="1.0" encoding="utf-8"?>
<a:theme xmlns:a="http://schemas.openxmlformats.org/drawingml/2006/main" name="Занавес">
  <a:themeElements>
    <a:clrScheme name="Занавес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Занавес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навес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навес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навес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1331</TotalTime>
  <Words>198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Tahoma</vt:lpstr>
      <vt:lpstr>Arial</vt:lpstr>
      <vt:lpstr>Wingdings</vt:lpstr>
      <vt:lpstr>Calibri</vt:lpstr>
      <vt:lpstr>Monotype Corsiva</vt:lpstr>
      <vt:lpstr>Times New Roman</vt:lpstr>
      <vt:lpstr>Занавес</vt:lpstr>
      <vt:lpstr>Слайд 1</vt:lpstr>
      <vt:lpstr>Театральная студия МБОУ Лиховская СОШ </vt:lpstr>
      <vt:lpstr>2019-2020 г.</vt:lpstr>
      <vt:lpstr>Слайд 4</vt:lpstr>
      <vt:lpstr>2020-2021 г.</vt:lpstr>
      <vt:lpstr>Слайд 6</vt:lpstr>
      <vt:lpstr>2021-2022 г.</vt:lpstr>
      <vt:lpstr>Слайд 8</vt:lpstr>
      <vt:lpstr>Слайд 9</vt:lpstr>
      <vt:lpstr>Слайд 10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кукольный театр -</dc:title>
  <dc:creator>Жанна</dc:creator>
  <cp:lastModifiedBy>User</cp:lastModifiedBy>
  <cp:revision>129</cp:revision>
  <dcterms:created xsi:type="dcterms:W3CDTF">2009-11-02T02:36:34Z</dcterms:created>
  <dcterms:modified xsi:type="dcterms:W3CDTF">2023-10-30T15:20:43Z</dcterms:modified>
</cp:coreProperties>
</file>